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DE95D8-2C88-43BC-A2B2-02D1C8870462}" type="datetimeFigureOut">
              <a:rPr lang="en-US" smtClean="0"/>
              <a:t>1/21/2025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D6B97F-9B61-46D2-8002-81D01AD28429}"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5D6B97F-9B61-46D2-8002-81D01AD28429}" type="slidenum">
              <a:rPr lang="en-US" smtClean="0"/>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914401"/>
            <a:ext cx="8534400" cy="2686050"/>
          </a:xfrm>
        </p:spPr>
        <p:txBody>
          <a:bodyPr>
            <a:normAutofit/>
          </a:bodyPr>
          <a:lstStyle/>
          <a:p>
            <a:r>
              <a:rPr lang="en-US" sz="3200" b="1" dirty="0" smtClean="0">
                <a:latin typeface="Times New Roman" pitchFamily="18" charset="0"/>
                <a:cs typeface="Times New Roman" pitchFamily="18" charset="0"/>
              </a:rPr>
              <a:t>THE CHANGING ROLE OF WOMEN OF NORTHEAST INDIA IN CONTEXT OF "VIKSIT BHARAT" (DEVELOPED INDIA)</a:t>
            </a:r>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Subtitle 2"/>
          <p:cNvSpPr>
            <a:spLocks noGrp="1"/>
          </p:cNvSpPr>
          <p:nvPr>
            <p:ph type="subTitle" idx="1"/>
          </p:nvPr>
        </p:nvSpPr>
        <p:spPr>
          <a:xfrm>
            <a:off x="2057400" y="3886200"/>
            <a:ext cx="6400800" cy="1752600"/>
          </a:xfrm>
        </p:spPr>
        <p:txBody>
          <a:bodyPr>
            <a:normAutofit/>
          </a:bodyPr>
          <a:lstStyle/>
          <a:p>
            <a:r>
              <a:rPr lang="en-US" sz="2400" b="1" dirty="0" smtClean="0">
                <a:solidFill>
                  <a:schemeClr val="tx1"/>
                </a:solidFill>
                <a:latin typeface="Times New Roman" pitchFamily="18" charset="0"/>
                <a:cs typeface="Times New Roman" pitchFamily="18" charset="0"/>
              </a:rPr>
              <a:t>DR. SUBRATA </a:t>
            </a:r>
            <a:r>
              <a:rPr lang="en-US" sz="2400" b="1" dirty="0" smtClean="0">
                <a:solidFill>
                  <a:schemeClr val="tx1"/>
                </a:solidFill>
                <a:latin typeface="Times New Roman" pitchFamily="18" charset="0"/>
                <a:cs typeface="Times New Roman" pitchFamily="18" charset="0"/>
              </a:rPr>
              <a:t>BHOWMICK</a:t>
            </a:r>
          </a:p>
          <a:p>
            <a:r>
              <a:rPr lang="en-US" sz="2400" b="1" dirty="0" smtClean="0">
                <a:solidFill>
                  <a:schemeClr val="tx1"/>
                </a:solidFill>
                <a:latin typeface="Times New Roman" pitchFamily="18" charset="0"/>
                <a:cs typeface="Times New Roman" pitchFamily="18" charset="0"/>
              </a:rPr>
              <a:t>  ASSISTANT </a:t>
            </a:r>
            <a:r>
              <a:rPr lang="en-US" sz="2400" b="1" dirty="0" smtClean="0">
                <a:solidFill>
                  <a:schemeClr val="tx1"/>
                </a:solidFill>
                <a:latin typeface="Times New Roman" pitchFamily="18" charset="0"/>
                <a:cs typeface="Times New Roman" pitchFamily="18" charset="0"/>
              </a:rPr>
              <a:t>PROF. DEPT. OF MGMT</a:t>
            </a:r>
            <a:r>
              <a:rPr lang="en-US" sz="2400" b="1" dirty="0" smtClean="0">
                <a:solidFill>
                  <a:schemeClr val="tx1"/>
                </a:solidFill>
                <a:latin typeface="Times New Roman" pitchFamily="18" charset="0"/>
                <a:cs typeface="Times New Roman" pitchFamily="18" charset="0"/>
              </a:rPr>
              <a:t>. </a:t>
            </a:r>
            <a:r>
              <a:rPr lang="en-US" sz="2400" b="1" dirty="0" smtClean="0">
                <a:solidFill>
                  <a:schemeClr val="tx1"/>
                </a:solidFill>
                <a:latin typeface="Times New Roman" pitchFamily="18" charset="0"/>
                <a:cs typeface="Times New Roman" pitchFamily="18" charset="0"/>
              </a:rPr>
              <a:t>WEST GUWAHATI COMMERCE COLLEGE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Introduction</a:t>
            </a:r>
            <a:endParaRPr lang="en-US" dirty="0"/>
          </a:p>
        </p:txBody>
      </p:sp>
      <p:sp>
        <p:nvSpPr>
          <p:cNvPr id="3" name="Content Placeholder 2"/>
          <p:cNvSpPr>
            <a:spLocks noGrp="1"/>
          </p:cNvSpPr>
          <p:nvPr>
            <p:ph idx="1"/>
          </p:nvPr>
        </p:nvSpPr>
        <p:spPr>
          <a:xfrm>
            <a:off x="228600" y="1600200"/>
            <a:ext cx="8763000" cy="4876800"/>
          </a:xfrm>
        </p:spPr>
        <p:txBody>
          <a:bodyPr>
            <a:normAutofit lnSpcReduction="10000"/>
          </a:bodyPr>
          <a:lstStyle/>
          <a:p>
            <a:pPr algn="just">
              <a:buNone/>
            </a:pPr>
            <a:r>
              <a:rPr lang="en-US" sz="2800" dirty="0" smtClean="0">
                <a:latin typeface="Times New Roman" pitchFamily="18" charset="0"/>
                <a:cs typeface="Times New Roman" pitchFamily="18" charset="0"/>
              </a:rPr>
              <a:t>    Northeast </a:t>
            </a:r>
            <a:r>
              <a:rPr lang="en-US" sz="2800" dirty="0" smtClean="0">
                <a:latin typeface="Times New Roman" pitchFamily="18" charset="0"/>
                <a:cs typeface="Times New Roman" pitchFamily="18" charset="0"/>
              </a:rPr>
              <a:t>India, comprising eight </a:t>
            </a:r>
            <a:r>
              <a:rPr lang="en-US" sz="2800" dirty="0" smtClean="0">
                <a:latin typeface="Times New Roman" pitchFamily="18" charset="0"/>
                <a:cs typeface="Times New Roman" pitchFamily="18" charset="0"/>
              </a:rPr>
              <a:t>states </a:t>
            </a:r>
            <a:r>
              <a:rPr lang="en-US" sz="2800" dirty="0" smtClean="0">
                <a:latin typeface="Times New Roman" pitchFamily="18" charset="0"/>
                <a:cs typeface="Times New Roman" pitchFamily="18" charset="0"/>
              </a:rPr>
              <a:t>(Arunachal Pradesh, Assam, Meghalaya, Manipur, Mizoram, Nagaland, Sikkim, and Tripura), has long been characterized by a rich and diverse culture, and women in these regions have historically held strong positions in their communities. However, with the emergence of India as a "</a:t>
            </a:r>
            <a:r>
              <a:rPr lang="en-US" sz="2800" dirty="0" err="1" smtClean="0">
                <a:latin typeface="Times New Roman" pitchFamily="18" charset="0"/>
                <a:cs typeface="Times New Roman" pitchFamily="18" charset="0"/>
              </a:rPr>
              <a:t>Viksit</a:t>
            </a:r>
            <a:r>
              <a:rPr lang="en-US" sz="2800" dirty="0" smtClean="0">
                <a:latin typeface="Times New Roman" pitchFamily="18" charset="0"/>
                <a:cs typeface="Times New Roman" pitchFamily="18" charset="0"/>
              </a:rPr>
              <a:t> Bharat" (Developed India), the role of women in the Northeast has undergone significant transformations. This article explores the changing roles of women in Northeast India, examining their evolving social, political, economic, and cultural status as India strides towards development.</a:t>
            </a:r>
          </a:p>
          <a:p>
            <a:pPr>
              <a:buNone/>
            </a:pP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28600" y="1600201"/>
            <a:ext cx="8458200" cy="4114800"/>
          </a:xfrm>
        </p:spPr>
        <p:txBody>
          <a:bodyPr/>
          <a:lstStyle/>
          <a:p>
            <a:pPr algn="just">
              <a:buNone/>
            </a:pPr>
            <a:r>
              <a:rPr lang="en-US" dirty="0" smtClean="0"/>
              <a:t>   </a:t>
            </a:r>
            <a:r>
              <a:rPr lang="en-US" sz="2800" dirty="0" smtClean="0">
                <a:latin typeface="Times New Roman" pitchFamily="18" charset="0"/>
                <a:cs typeface="Times New Roman" pitchFamily="18" charset="0"/>
              </a:rPr>
              <a:t>The </a:t>
            </a:r>
            <a:r>
              <a:rPr lang="en-US" sz="2800" dirty="0" smtClean="0">
                <a:latin typeface="Times New Roman" pitchFamily="18" charset="0"/>
                <a:cs typeface="Times New Roman" pitchFamily="18" charset="0"/>
              </a:rPr>
              <a:t>position of women in the Northeast has not </a:t>
            </a:r>
            <a:r>
              <a:rPr lang="en-US" sz="2800" dirty="0" smtClean="0">
                <a:latin typeface="Times New Roman" pitchFamily="18" charset="0"/>
                <a:cs typeface="Times New Roman" pitchFamily="18" charset="0"/>
              </a:rPr>
              <a:t>been without </a:t>
            </a:r>
            <a:r>
              <a:rPr lang="en-US" sz="2800" dirty="0" smtClean="0">
                <a:latin typeface="Times New Roman" pitchFamily="18" charset="0"/>
                <a:cs typeface="Times New Roman" pitchFamily="18" charset="0"/>
              </a:rPr>
              <a:t>challenges. Factors such as socio-economic changes, migration patterns, and conflicts have affected the traditional roles of women. Over time, the influence of mainstream Indian culture, alongside the central government's policies, has introduced new dimensions to the roles of women in the region</a:t>
            </a:r>
            <a:r>
              <a:rPr lang="en-US" sz="2800" dirty="0" smtClean="0">
                <a:latin typeface="Times New Roman" pitchFamily="18" charset="0"/>
                <a:cs typeface="Times New Roman" pitchFamily="18" charset="0"/>
              </a:rPr>
              <a:t>.</a:t>
            </a:r>
          </a:p>
          <a:p>
            <a:pPr algn="just">
              <a:buNone/>
            </a:pP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   Some of Such dimensions are : </a:t>
            </a:r>
            <a:endParaRPr lang="en-US" sz="2800" dirty="0" smtClean="0">
              <a:latin typeface="Times New Roman" pitchFamily="18" charset="0"/>
              <a:cs typeface="Times New Roman" pitchFamily="18" charset="0"/>
            </a:endParaRPr>
          </a:p>
          <a:p>
            <a:pPr>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304800" y="1600200"/>
            <a:ext cx="8610600" cy="4525963"/>
          </a:xfrm>
        </p:spPr>
        <p:txBody>
          <a:bodyPr/>
          <a:lstStyle/>
          <a:p>
            <a:pPr>
              <a:buNone/>
            </a:pPr>
            <a:endParaRPr lang="en-US" b="1" dirty="0" smtClean="0"/>
          </a:p>
          <a:p>
            <a:pPr algn="just"/>
            <a:r>
              <a:rPr lang="en-US" sz="2800" dirty="0" smtClean="0">
                <a:latin typeface="Times New Roman" pitchFamily="18" charset="0"/>
                <a:cs typeface="Times New Roman" pitchFamily="18" charset="0"/>
              </a:rPr>
              <a:t>Economic Empowerment and Employment Opportunities.</a:t>
            </a:r>
          </a:p>
          <a:p>
            <a:pPr algn="just"/>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Political </a:t>
            </a:r>
            <a:r>
              <a:rPr lang="en-US" sz="2800" dirty="0" smtClean="0">
                <a:latin typeface="Times New Roman" pitchFamily="18" charset="0"/>
                <a:cs typeface="Times New Roman" pitchFamily="18" charset="0"/>
              </a:rPr>
              <a:t>Participation and </a:t>
            </a:r>
            <a:r>
              <a:rPr lang="en-US" sz="2800" dirty="0" smtClean="0">
                <a:latin typeface="Times New Roman" pitchFamily="18" charset="0"/>
                <a:cs typeface="Times New Roman" pitchFamily="18" charset="0"/>
              </a:rPr>
              <a:t>Representation.</a:t>
            </a:r>
          </a:p>
          <a:p>
            <a:pPr algn="just">
              <a:buNone/>
            </a:pPr>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Cultural </a:t>
            </a:r>
            <a:r>
              <a:rPr lang="en-US" sz="2800" dirty="0" smtClean="0">
                <a:latin typeface="Times New Roman" pitchFamily="18" charset="0"/>
                <a:cs typeface="Times New Roman" pitchFamily="18" charset="0"/>
              </a:rPr>
              <a:t>Shifts and Social </a:t>
            </a:r>
            <a:r>
              <a:rPr lang="en-US" sz="2800" dirty="0" smtClean="0">
                <a:latin typeface="Times New Roman" pitchFamily="18" charset="0"/>
                <a:cs typeface="Times New Roman" pitchFamily="18" charset="0"/>
              </a:rPr>
              <a:t>Changes.</a:t>
            </a:r>
          </a:p>
          <a:p>
            <a:pPr algn="just">
              <a:buNone/>
            </a:pPr>
            <a:endParaRPr lang="en-US" sz="2800" dirty="0" smtClean="0">
              <a:latin typeface="Times New Roman" pitchFamily="18" charset="0"/>
              <a:cs typeface="Times New Roman" pitchFamily="18" charset="0"/>
            </a:endParaRPr>
          </a:p>
          <a:p>
            <a:pPr>
              <a:buNone/>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763000" cy="1143000"/>
          </a:xfrm>
        </p:spPr>
        <p:txBody>
          <a:bodyPr>
            <a:normAutofit fontScale="90000"/>
          </a:bodyPr>
          <a:lstStyle/>
          <a:p>
            <a:r>
              <a:rPr lang="en-US" b="1" dirty="0" smtClean="0"/>
              <a:t/>
            </a:r>
            <a:br>
              <a:rPr lang="en-US" b="1" dirty="0" smtClean="0"/>
            </a:br>
            <a:r>
              <a:rPr lang="en-US" sz="4900" b="1" dirty="0" smtClean="0">
                <a:latin typeface="Times New Roman" pitchFamily="18" charset="0"/>
                <a:cs typeface="Times New Roman" pitchFamily="18" charset="0"/>
              </a:rPr>
              <a:t>The </a:t>
            </a:r>
            <a:r>
              <a:rPr lang="en-US" sz="4900" b="1" dirty="0" smtClean="0">
                <a:latin typeface="Times New Roman" pitchFamily="18" charset="0"/>
                <a:cs typeface="Times New Roman" pitchFamily="18" charset="0"/>
              </a:rPr>
              <a:t>Future of Women in a </a:t>
            </a:r>
            <a:r>
              <a:rPr lang="en-US" sz="4900" b="1" dirty="0" smtClean="0">
                <a:latin typeface="Times New Roman" pitchFamily="18" charset="0"/>
                <a:cs typeface="Times New Roman" pitchFamily="18" charset="0"/>
              </a:rPr>
              <a:t/>
            </a:r>
            <a:br>
              <a:rPr lang="en-US" sz="4900" b="1" dirty="0" smtClean="0">
                <a:latin typeface="Times New Roman" pitchFamily="18" charset="0"/>
                <a:cs typeface="Times New Roman" pitchFamily="18" charset="0"/>
              </a:rPr>
            </a:br>
            <a:r>
              <a:rPr lang="en-US" sz="4900" b="1" dirty="0" smtClean="0">
                <a:latin typeface="Times New Roman" pitchFamily="18" charset="0"/>
                <a:cs typeface="Times New Roman" pitchFamily="18" charset="0"/>
              </a:rPr>
              <a:t>"</a:t>
            </a:r>
            <a:r>
              <a:rPr lang="en-US" sz="4900" b="1" dirty="0" err="1" smtClean="0">
                <a:latin typeface="Times New Roman" pitchFamily="18" charset="0"/>
                <a:cs typeface="Times New Roman" pitchFamily="18" charset="0"/>
              </a:rPr>
              <a:t>Viksit</a:t>
            </a:r>
            <a:r>
              <a:rPr lang="en-US" sz="4900" b="1" dirty="0" smtClean="0">
                <a:latin typeface="Times New Roman" pitchFamily="18" charset="0"/>
                <a:cs typeface="Times New Roman" pitchFamily="18" charset="0"/>
              </a:rPr>
              <a:t> Bharat"</a:t>
            </a:r>
            <a:r>
              <a:rPr lang="en-US" sz="4900" dirty="0" smtClean="0"/>
              <a:t/>
            </a:r>
            <a:br>
              <a:rPr lang="en-US" sz="4900" dirty="0" smtClean="0"/>
            </a:br>
            <a:endParaRPr lang="en-US" sz="4900" dirty="0"/>
          </a:p>
        </p:txBody>
      </p:sp>
      <p:sp>
        <p:nvSpPr>
          <p:cNvPr id="3" name="Content Placeholder 2"/>
          <p:cNvSpPr>
            <a:spLocks noGrp="1"/>
          </p:cNvSpPr>
          <p:nvPr>
            <p:ph idx="1"/>
          </p:nvPr>
        </p:nvSpPr>
        <p:spPr>
          <a:xfrm>
            <a:off x="152400" y="1600200"/>
            <a:ext cx="8763000" cy="4525963"/>
          </a:xfrm>
        </p:spPr>
        <p:txBody>
          <a:bodyPr>
            <a:normAutofit lnSpcReduction="10000"/>
          </a:bodyPr>
          <a:lstStyle/>
          <a:p>
            <a:pPr algn="just">
              <a:buNone/>
            </a:pPr>
            <a:r>
              <a:rPr lang="en-US" dirty="0" smtClean="0"/>
              <a:t>     </a:t>
            </a:r>
            <a:r>
              <a:rPr lang="en-US" sz="3000" dirty="0" smtClean="0">
                <a:latin typeface="Times New Roman" pitchFamily="18" charset="0"/>
                <a:cs typeface="Times New Roman" pitchFamily="18" charset="0"/>
              </a:rPr>
              <a:t>As </a:t>
            </a:r>
            <a:r>
              <a:rPr lang="en-US" sz="3000" dirty="0" smtClean="0">
                <a:latin typeface="Times New Roman" pitchFamily="18" charset="0"/>
                <a:cs typeface="Times New Roman" pitchFamily="18" charset="0"/>
              </a:rPr>
              <a:t>India continues its journey toward becoming a "</a:t>
            </a:r>
            <a:r>
              <a:rPr lang="en-US" sz="3000" dirty="0" err="1" smtClean="0">
                <a:latin typeface="Times New Roman" pitchFamily="18" charset="0"/>
                <a:cs typeface="Times New Roman" pitchFamily="18" charset="0"/>
              </a:rPr>
              <a:t>Viksit</a:t>
            </a:r>
            <a:r>
              <a:rPr lang="en-US" sz="3000" dirty="0" smtClean="0">
                <a:latin typeface="Times New Roman" pitchFamily="18" charset="0"/>
                <a:cs typeface="Times New Roman" pitchFamily="18" charset="0"/>
              </a:rPr>
              <a:t> Bharat," the role of women in Northeast India will continue to evolve. Key areas that hold promise for the future include improving access to education, healthcare, and employment, as well as enhancing representation in political and social spheres. The government's ongoing focus on initiatives like Skill India and Digital India will likely provide more opportunities for women, particularly in rural and remote areas.</a:t>
            </a:r>
          </a:p>
          <a:p>
            <a:pPr>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b="1" dirty="0" smtClean="0"/>
              <a:t/>
            </a:r>
            <a:br>
              <a:rPr lang="en-US" b="1" dirty="0" smtClean="0"/>
            </a:br>
            <a:r>
              <a:rPr lang="en-US" sz="4900" b="1" dirty="0" smtClean="0">
                <a:latin typeface="Times New Roman" pitchFamily="18" charset="0"/>
                <a:cs typeface="Times New Roman" pitchFamily="18" charset="0"/>
              </a:rPr>
              <a:t>Conclusion</a:t>
            </a:r>
            <a:r>
              <a:rPr lang="en-US" sz="4900" dirty="0" smtClean="0">
                <a:latin typeface="Times New Roman" pitchFamily="18" charset="0"/>
                <a:cs typeface="Times New Roman" pitchFamily="18" charset="0"/>
              </a:rPr>
              <a:t/>
            </a:r>
            <a:br>
              <a:rPr lang="en-US" sz="4900" dirty="0" smtClean="0">
                <a:latin typeface="Times New Roman" pitchFamily="18" charset="0"/>
                <a:cs typeface="Times New Roman" pitchFamily="18" charset="0"/>
              </a:rPr>
            </a:br>
            <a:endParaRPr lang="en-US" sz="4900" dirty="0">
              <a:latin typeface="Times New Roman" pitchFamily="18" charset="0"/>
              <a:cs typeface="Times New Roman" pitchFamily="18" charset="0"/>
            </a:endParaRPr>
          </a:p>
        </p:txBody>
      </p:sp>
      <p:sp>
        <p:nvSpPr>
          <p:cNvPr id="3" name="Content Placeholder 2"/>
          <p:cNvSpPr>
            <a:spLocks noGrp="1"/>
          </p:cNvSpPr>
          <p:nvPr>
            <p:ph idx="1"/>
          </p:nvPr>
        </p:nvSpPr>
        <p:spPr>
          <a:xfrm>
            <a:off x="304800" y="1371600"/>
            <a:ext cx="8610600" cy="4525963"/>
          </a:xfrm>
        </p:spPr>
        <p:txBody>
          <a:bodyPr>
            <a:normAutofit fontScale="85000" lnSpcReduction="10000"/>
          </a:bodyPr>
          <a:lstStyle/>
          <a:p>
            <a:pPr algn="just">
              <a:buNone/>
            </a:pPr>
            <a:r>
              <a:rPr lang="en-US" sz="3300" dirty="0" smtClean="0">
                <a:latin typeface="Times New Roman" pitchFamily="18" charset="0"/>
                <a:cs typeface="Times New Roman" pitchFamily="18" charset="0"/>
              </a:rPr>
              <a:t>   The </a:t>
            </a:r>
            <a:r>
              <a:rPr lang="en-US" sz="3300" dirty="0" smtClean="0">
                <a:latin typeface="Times New Roman" pitchFamily="18" charset="0"/>
                <a:cs typeface="Times New Roman" pitchFamily="18" charset="0"/>
              </a:rPr>
              <a:t>role of women in Northeast India has evolved significantly in the course of India’s pursuit of becoming a "</a:t>
            </a:r>
            <a:r>
              <a:rPr lang="en-US" sz="3300" dirty="0" err="1" smtClean="0">
                <a:latin typeface="Times New Roman" pitchFamily="18" charset="0"/>
                <a:cs typeface="Times New Roman" pitchFamily="18" charset="0"/>
              </a:rPr>
              <a:t>Viksit</a:t>
            </a:r>
            <a:r>
              <a:rPr lang="en-US" sz="3300" dirty="0" smtClean="0">
                <a:latin typeface="Times New Roman" pitchFamily="18" charset="0"/>
                <a:cs typeface="Times New Roman" pitchFamily="18" charset="0"/>
              </a:rPr>
              <a:t> Bharat." While progress has been made, women still face challenges related to cultural, political, and socio-economic barriers. However, the increasing participation of women in all aspects of society, from politics to economics and culture, highlights their importance as drivers of development. As India moves forward, empowering women in the Northeast will be essential for the holistic growth and sustainable development of the region and the nation as a whole.</a:t>
            </a:r>
          </a:p>
          <a:p>
            <a:pPr>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smtClean="0"/>
          </a:p>
          <a:p>
            <a:pPr>
              <a:buNone/>
            </a:pPr>
            <a:endParaRPr lang="en-US" dirty="0" smtClean="0"/>
          </a:p>
          <a:p>
            <a:pPr>
              <a:buNone/>
            </a:pPr>
            <a:r>
              <a:rPr lang="en-US" dirty="0" smtClean="0"/>
              <a:t>				</a:t>
            </a:r>
            <a:r>
              <a:rPr lang="en-US" b="1" dirty="0" smtClean="0">
                <a:latin typeface="Times New Roman" pitchFamily="18" charset="0"/>
                <a:cs typeface="Times New Roman" pitchFamily="18" charset="0"/>
              </a:rPr>
              <a:t>THANK YOU </a:t>
            </a:r>
            <a:endParaRPr lang="en-US"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418</Words>
  <Application>Microsoft Office PowerPoint</Application>
  <PresentationFormat>On-screen Show (4:3)</PresentationFormat>
  <Paragraphs>21</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THE CHANGING ROLE OF WOMEN OF NORTHEAST INDIA IN CONTEXT OF "VIKSIT BHARAT" (DEVELOPED INDIA) </vt:lpstr>
      <vt:lpstr>Introduction</vt:lpstr>
      <vt:lpstr>Slide 3</vt:lpstr>
      <vt:lpstr>Slide 4</vt:lpstr>
      <vt:lpstr> The Future of Women in a  "Viksit Bharat" </vt:lpstr>
      <vt:lpstr> Conclusion </vt:lpstr>
      <vt:lpstr>Slide 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CHANGING ROLE OF WOMEN OF NORTHEAST INDIA IN CONTEXT OF "VIKSIT BHARAT" (DEVELOPED INDIA) </dc:title>
  <dc:creator>91995</dc:creator>
  <cp:lastModifiedBy>91995</cp:lastModifiedBy>
  <cp:revision>1</cp:revision>
  <dcterms:created xsi:type="dcterms:W3CDTF">2006-08-16T00:00:00Z</dcterms:created>
  <dcterms:modified xsi:type="dcterms:W3CDTF">2025-01-21T16:57:31Z</dcterms:modified>
</cp:coreProperties>
</file>