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838200"/>
            <a:ext cx="7772400" cy="1470025"/>
          </a:xfrm>
        </p:spPr>
        <p:txBody>
          <a:bodyPr/>
          <a:lstStyle/>
          <a:p>
            <a:r>
              <a:rPr lang="en-US" b="1" dirty="0" smtClean="0"/>
              <a:t>BUSINESS STUDIES </a:t>
            </a:r>
            <a:endParaRPr lang="en-US" b="1" dirty="0"/>
          </a:p>
        </p:txBody>
      </p:sp>
      <p:sp>
        <p:nvSpPr>
          <p:cNvPr id="3" name="Subtitle 2"/>
          <p:cNvSpPr>
            <a:spLocks noGrp="1"/>
          </p:cNvSpPr>
          <p:nvPr>
            <p:ph type="subTitle" idx="1"/>
          </p:nvPr>
        </p:nvSpPr>
        <p:spPr>
          <a:xfrm>
            <a:off x="1600200" y="2819400"/>
            <a:ext cx="5943600" cy="1371600"/>
          </a:xfrm>
        </p:spPr>
        <p:txBody>
          <a:bodyPr/>
          <a:lstStyle/>
          <a:p>
            <a:r>
              <a:rPr lang="en-US" b="1" dirty="0" smtClean="0">
                <a:solidFill>
                  <a:schemeClr val="tx1"/>
                </a:solidFill>
              </a:rPr>
              <a:t>DR. SUBRATA BHOWMICK</a:t>
            </a:r>
          </a:p>
          <a:p>
            <a:r>
              <a:rPr lang="en-US" b="1" dirty="0" smtClean="0">
                <a:solidFill>
                  <a:schemeClr val="tx1"/>
                </a:solidFill>
              </a:rPr>
              <a:t>ASSIST. PROF. DEPT. OF MGMT.</a:t>
            </a:r>
            <a:endParaRPr lang="en-US"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FINANCE </a:t>
            </a:r>
            <a:endParaRPr lang="en-US" dirty="0"/>
          </a:p>
        </p:txBody>
      </p:sp>
      <p:sp>
        <p:nvSpPr>
          <p:cNvPr id="3" name="Content Placeholder 2"/>
          <p:cNvSpPr>
            <a:spLocks noGrp="1"/>
          </p:cNvSpPr>
          <p:nvPr>
            <p:ph idx="1"/>
          </p:nvPr>
        </p:nvSpPr>
        <p:spPr>
          <a:xfrm>
            <a:off x="381000" y="1371600"/>
            <a:ext cx="8610600" cy="4754563"/>
          </a:xfrm>
        </p:spPr>
        <p:txBody>
          <a:bodyPr>
            <a:normAutofit fontScale="85000" lnSpcReduction="20000"/>
          </a:bodyPr>
          <a:lstStyle/>
          <a:p>
            <a:r>
              <a:rPr lang="en-US" dirty="0" smtClean="0"/>
              <a:t>The raising and management of funds by the business organizations is called business finance. Planning the financial need, analyzing the requirement, controlling the operations are the responsibilities of the financial manager, this person is closely related to the top-level </a:t>
            </a:r>
            <a:r>
              <a:rPr lang="en-US" dirty="0" smtClean="0"/>
              <a:t>management team</a:t>
            </a:r>
            <a:r>
              <a:rPr lang="en-US" dirty="0" smtClean="0"/>
              <a:t>. </a:t>
            </a:r>
            <a:br>
              <a:rPr lang="en-US" dirty="0" smtClean="0"/>
            </a:br>
            <a:endParaRPr lang="en-US" dirty="0" smtClean="0"/>
          </a:p>
          <a:p>
            <a:pPr algn="just"/>
            <a:r>
              <a:rPr lang="en-US" dirty="0" smtClean="0"/>
              <a:t>Business finance refers to the funds needed to start a business, operate it, and expand it in the future. Funds are needed to acquire tangible assets like furniture, machinery, buildings, offices, and factories, as well as intangible assets such as patents, technical experience, and trademarks, among other things.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800" dirty="0" smtClean="0"/>
              <a:t>Aside from the assets listed above, the day-to-day operational operations of a corporation also require cash. Purchasing raw goods, paying employees, bills, and collecting money from clients are all examples of this activity. To sustain and expand a business, you must have a significant quantity of money.</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
            </a:r>
            <a:br>
              <a:rPr lang="en-US" b="1" dirty="0" smtClean="0"/>
            </a:br>
            <a:r>
              <a:rPr lang="en-US" b="1" dirty="0" smtClean="0"/>
              <a:t>NATURE OF BUSINESS FINANCE</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a:bodyPr>
          <a:lstStyle/>
          <a:p>
            <a:pPr algn="just">
              <a:buNone/>
            </a:pPr>
            <a:r>
              <a:rPr lang="en-US" dirty="0" smtClean="0"/>
              <a:t>    The </a:t>
            </a:r>
            <a:r>
              <a:rPr lang="en-US" dirty="0" smtClean="0"/>
              <a:t>nature of the business finance is enumerated in the points mentioned below –</a:t>
            </a:r>
          </a:p>
          <a:p>
            <a:pPr algn="just" fontAlgn="base"/>
            <a:r>
              <a:rPr lang="en-US" dirty="0" smtClean="0"/>
              <a:t>Business Finance consists of different kinds of funds – short, medium and long term as and when required by the business.</a:t>
            </a:r>
          </a:p>
          <a:p>
            <a:pPr algn="just" fontAlgn="base"/>
            <a:r>
              <a:rPr lang="en-US" dirty="0" smtClean="0"/>
              <a:t>Any type of business needs this business finance, it is utmost for the organization.</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fontAlgn="base"/>
            <a:r>
              <a:rPr lang="en-US" dirty="0" smtClean="0"/>
              <a:t>The volume required differs from business to business, small business requires less business finance in contrast to the large business firms. </a:t>
            </a:r>
          </a:p>
          <a:p>
            <a:pPr algn="just" fontAlgn="base"/>
            <a:r>
              <a:rPr lang="en-US" dirty="0" smtClean="0"/>
              <a:t>In different times of the business season, requirements differ. In peak seasons business demands for huge business finance.</a:t>
            </a:r>
          </a:p>
          <a:p>
            <a:pPr algn="just" fontAlgn="base"/>
            <a:r>
              <a:rPr lang="en-US" dirty="0" smtClean="0"/>
              <a:t>The amount of business finance determines the scale of operations conducted by the company.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SIGNIFICANCE OF BUSINESS FINANCE</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pPr algn="just" fontAlgn="base"/>
            <a:r>
              <a:rPr lang="en-US" dirty="0" smtClean="0"/>
              <a:t>A firm with a good amount of business finance will require less time and hassles to start the business venture.</a:t>
            </a:r>
          </a:p>
          <a:p>
            <a:pPr algn="just" fontAlgn="base"/>
            <a:r>
              <a:rPr lang="en-US" dirty="0" smtClean="0"/>
              <a:t>With the business finance in hand, the owners can buy the raw materials as needed for production. </a:t>
            </a:r>
          </a:p>
          <a:p>
            <a:pPr algn="just" fontAlgn="base"/>
            <a:r>
              <a:rPr lang="en-US" dirty="0" smtClean="0"/>
              <a:t>The business firm can easily pay his dues and other payments with the help of business finance.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fontAlgn="base"/>
            <a:r>
              <a:rPr lang="en-US" dirty="0" smtClean="0"/>
              <a:t>Uncertain risk and Contingencies can be tackled with business finance in hand.</a:t>
            </a:r>
          </a:p>
          <a:p>
            <a:pPr algn="just" fontAlgn="base"/>
            <a:r>
              <a:rPr lang="en-US" dirty="0" smtClean="0"/>
              <a:t>Good financial capacity of the business will attract talented workforce, also highly efficient technology can also be available with a strong financial background.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273</Words>
  <Application>Microsoft Office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BUSINESS STUDIES </vt:lpstr>
      <vt:lpstr>BUSINESS FINANCE </vt:lpstr>
      <vt:lpstr>Slide 3</vt:lpstr>
      <vt:lpstr> NATURE OF BUSINESS FINANCE </vt:lpstr>
      <vt:lpstr>Slide 5</vt:lpstr>
      <vt:lpstr> SIGNIFICANCE OF BUSINESS FINANCE </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STUDIES </dc:title>
  <dc:creator>91995</dc:creator>
  <cp:lastModifiedBy>91995</cp:lastModifiedBy>
  <cp:revision>1</cp:revision>
  <dcterms:created xsi:type="dcterms:W3CDTF">2006-08-16T00:00:00Z</dcterms:created>
  <dcterms:modified xsi:type="dcterms:W3CDTF">2025-01-28T16:35:32Z</dcterms:modified>
</cp:coreProperties>
</file>