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90600"/>
            <a:ext cx="7772400" cy="1470025"/>
          </a:xfrm>
        </p:spPr>
        <p:txBody>
          <a:bodyPr/>
          <a:lstStyle/>
          <a:p>
            <a:r>
              <a:rPr lang="en-US" b="1" dirty="0" smtClean="0"/>
              <a:t>PRINCIPAL OF MARKETING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0480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DR. SUBRATA BHOWMICK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ASST. PROF DEPT. OF MGMT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arket Positioning: Definition, Strategies, Importance, Erro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84582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9 types of positioning in marketing and how to develop 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838200"/>
            <a:ext cx="64770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09600" y="304799"/>
          <a:ext cx="8382000" cy="6385737"/>
        </p:xfrm>
        <a:graphic>
          <a:graphicData uri="http://schemas.openxmlformats.org/drawingml/2006/table">
            <a:tbl>
              <a:tblPr/>
              <a:tblGrid>
                <a:gridCol w="4116089"/>
                <a:gridCol w="4265911"/>
              </a:tblGrid>
              <a:tr h="635613">
                <a:tc>
                  <a:txBody>
                    <a:bodyPr/>
                    <a:lstStyle/>
                    <a:p>
                      <a:pPr algn="l"/>
                      <a:endParaRPr lang="en-US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Product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Differentiation</a:t>
                      </a:r>
                    </a:p>
                  </a:txBody>
                  <a:tcPr marL="35034" marR="35034" marT="8759" marB="26276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Market Segmentation</a:t>
                      </a:r>
                    </a:p>
                  </a:txBody>
                  <a:tcPr marL="35034" marR="35034" marT="8759" marB="26276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23445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 process of making a product or service stand out from others in the market by emphasizing its unique features and benefits.</a:t>
                      </a:r>
                    </a:p>
                  </a:txBody>
                  <a:tcPr marL="35034" marR="35034" marT="8759" marB="26276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Dividing a broad customer base into smaller groups based on shared characteristics such as age, gender, preferences, or behaviors.</a:t>
                      </a:r>
                    </a:p>
                  </a:txBody>
                  <a:tcPr marL="35034" marR="35034" marT="8759" marB="26276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1699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On the product or service itself.</a:t>
                      </a:r>
                    </a:p>
                  </a:txBody>
                  <a:tcPr marL="35034" marR="35034" marT="8759" marB="26276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On the customer or market.</a:t>
                      </a:r>
                    </a:p>
                  </a:txBody>
                  <a:tcPr marL="35034" marR="35034" marT="8759" marB="26276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29529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 create a product or service that appears unique or superior in some aspect compared to competitors.</a:t>
                      </a:r>
                    </a:p>
                  </a:txBody>
                  <a:tcPr marL="35034" marR="35034" marT="8759" marB="26276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 identify and target specific groups of consumers more effectively with tailored marketing strategies.</a:t>
                      </a:r>
                    </a:p>
                  </a:txBody>
                  <a:tcPr marL="35034" marR="35034" marT="8759" marB="26276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29529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Unique features, design, quality, functionality, and brand perception.</a:t>
                      </a:r>
                    </a:p>
                  </a:txBody>
                  <a:tcPr marL="35034" marR="35034" marT="8759" marB="26276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Demographics</a:t>
                      </a:r>
                      <a:r>
                        <a:rPr lang="en-US" sz="1800" b="1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 </a:t>
                      </a:r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psychographics</a:t>
                      </a:r>
                      <a:r>
                        <a:rPr lang="en-US" sz="1800" b="1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 </a:t>
                      </a:r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geographic location</a:t>
                      </a:r>
                      <a:r>
                        <a:rPr lang="en-US" sz="1800" b="1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 </a:t>
                      </a:r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behavioral</a:t>
                      </a:r>
                      <a:r>
                        <a:rPr lang="en-US" sz="1800" b="1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factors.</a:t>
                      </a:r>
                    </a:p>
                  </a:txBody>
                  <a:tcPr marL="35034" marR="35034" marT="8759" marB="26276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736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Emphasizes the unique selling points (USPs) of the product or service.</a:t>
                      </a:r>
                    </a:p>
                  </a:txBody>
                  <a:tcPr marL="35034" marR="35034" marT="8759" marB="26276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Involves creating different </a:t>
                      </a:r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marketing mix</a:t>
                      </a:r>
                      <a:r>
                        <a:rPr lang="en-US" sz="1800" b="1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strategies for each segment.</a:t>
                      </a:r>
                    </a:p>
                  </a:txBody>
                  <a:tcPr marL="35034" marR="35034" marT="8759" marB="26276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5613"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Apple differentiates its iPhone with a unique design and ecosystem.</a:t>
                      </a:r>
                    </a:p>
                  </a:txBody>
                  <a:tcPr marL="35034" marR="35034" marT="8759" marB="26276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Nike segmented the market into athletes, casual exercisers, and sports enthusiasts.</a:t>
                      </a:r>
                    </a:p>
                  </a:txBody>
                  <a:tcPr marL="35034" marR="35034" marT="8759" marB="26276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5613"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Helps in building brand loyalty and justifying premium pricing.</a:t>
                      </a:r>
                    </a:p>
                  </a:txBody>
                  <a:tcPr marL="35034" marR="35034" marT="8759" marB="26276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Enhances marketing efficiency by focusing on specific consumer needs.</a:t>
                      </a:r>
                    </a:p>
                  </a:txBody>
                  <a:tcPr marL="35034" marR="35034" marT="8759" marB="26276" anchor="ctr">
                    <a:lnL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4F4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sumer Behaviour meaning and definition By -Prof MD Azruddin sag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533399"/>
            <a:ext cx="8836025" cy="5715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onsumer Behaviour - Meaning, Importance, Factors &amp; Example | Marketing  Overview | MBA Sko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76962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Consumer Behavior: Definition, factors and methods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Consumer Behavior: Definition, factors and methods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1000"/>
            <a:ext cx="8763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he Six Stages of the Consumer Buying Process and How to Market to Th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57200"/>
            <a:ext cx="73152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eterminants &amp; Factors influencing Consumer Behaviour - BBA|mant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86868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arket Segmentation Types | Top 4 Key Types of Market Segment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09625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Basis for Market Segmentation - GeeksforGee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4" descr="Basis for Market Segmentation - GeeksforGee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0" name="AutoShape 6" descr="Market Segmentation? definitio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1" name="Picture 7" descr="C:\Users\91995\OneDrive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81534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Target Market: Definition, Purpos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Target Market: Definition, Purpos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4" name="Picture 6" descr="Target Market: Definition, Purpose, Examples, Market Segmen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3058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</Words>
  <Application>Microsoft Office PowerPoint</Application>
  <PresentationFormat>On-screen Show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PRINCIPAL OF MARKETING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PRINCIPAL OF MARKETING </dc:title>
  <dc:creator>91995</dc:creator>
  <cp:lastModifiedBy>91995</cp:lastModifiedBy>
  <cp:revision>1</cp:revision>
  <dcterms:created xsi:type="dcterms:W3CDTF">2006-08-16T00:00:00Z</dcterms:created>
  <dcterms:modified xsi:type="dcterms:W3CDTF">2025-01-29T16:13:08Z</dcterms:modified>
</cp:coreProperties>
</file>