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PRINCIPAL AND PRACTICES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DR SUBRATA BHOWMICK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ASSISTANT PROFESSOR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DEPT. OF MGMT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Bureaucratic Theory Characteristics: Web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Bureaucratic Theory (Max Weber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3" name="Picture 5" descr="C:\Users\91995\OneDrive\Desktop\downlo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533400"/>
            <a:ext cx="7391399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agement : Meaning, Characteristics, Objectives, and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143000"/>
            <a:ext cx="73914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en-US" dirty="0" smtClean="0"/>
              <a:t>COORDINATION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534400" cy="4724400"/>
          </a:xfrm>
        </p:spPr>
        <p:txBody>
          <a:bodyPr>
            <a:normAutofit fontScale="70000" lnSpcReduction="20000"/>
          </a:bodyPr>
          <a:lstStyle/>
          <a:p>
            <a:pPr algn="just" fontAlgn="ctr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Coordination in management is the process of organizing and aligning the efforts of an organization's departments and employees to achieve a common goal. It's a vital part of management that ensures resources are used efficiently and that there's minimal conflict. </a:t>
            </a:r>
          </a:p>
          <a:p>
            <a:pPr algn="just"/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Why is coordination important?</a:t>
            </a:r>
          </a:p>
          <a:p>
            <a:pPr algn="just" fontAlgn="ctr"/>
            <a:r>
              <a:rPr 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Efficiency</a:t>
            </a: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 Coordination helps an organization run smoothly and efficiently. </a:t>
            </a:r>
          </a:p>
          <a:p>
            <a:pPr algn="just" fontAlgn="ctr"/>
            <a:r>
              <a:rPr 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Conflict resolution</a:t>
            </a: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 Coordination can help reduce and resolve conflicts between employees. </a:t>
            </a:r>
          </a:p>
          <a:p>
            <a:pPr algn="just" fontAlgn="ctr"/>
            <a:r>
              <a:rPr 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Teamwork</a:t>
            </a: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 Coordination can help promote goodwill and team spirit between employees. </a:t>
            </a:r>
          </a:p>
          <a:p>
            <a:pPr algn="just"/>
            <a:r>
              <a:rPr 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Resource utilization</a:t>
            </a:r>
            <a:r>
              <a:rPr lang="en-US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 Coordination can help ensure that resources are used efficiently.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ordination.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1" y="381000"/>
            <a:ext cx="8570382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Classical Approach to Manag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Classical Approach to Manag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Classical Approach to Manag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8" name="AutoShape 8" descr="Classical Approach to Manag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0" name="AutoShape 10" descr="What are Management Theories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AutoShape 12" descr="What are Management Theories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4" name="AutoShape 14" descr="What is Classical Theory of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Classical Approach to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8" name="AutoShape 18" descr="Classical Approach to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99" name="Picture 19" descr="C:\Users\91995\OneDrive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534399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Scientific </a:t>
            </a:r>
            <a:r>
              <a:rPr lang="en-US" dirty="0" smtClean="0"/>
              <a:t>management theory is a way to improve productivity and efficiency in a workplace by using scientific methods. It was developed by American mechanical engineer Frederick Winslow Taylor. 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sz="3800" dirty="0" smtClean="0"/>
              <a:t>Principles of scientific management</a:t>
            </a:r>
          </a:p>
          <a:p>
            <a:r>
              <a:rPr lang="en-US" sz="3800" b="1" dirty="0" smtClean="0"/>
              <a:t>Motion study</a:t>
            </a:r>
            <a:endParaRPr lang="en-US" sz="3800" dirty="0" smtClean="0"/>
          </a:p>
          <a:p>
            <a:pPr fontAlgn="ctr">
              <a:buNone/>
            </a:pPr>
            <a:r>
              <a:rPr lang="en-US" sz="3800" dirty="0" smtClean="0"/>
              <a:t>       Analyzes </a:t>
            </a:r>
            <a:r>
              <a:rPr lang="en-US" sz="3800" dirty="0" smtClean="0"/>
              <a:t>the movements involved in a job to reduce random movements and improve efficiency </a:t>
            </a:r>
          </a:p>
          <a:p>
            <a:r>
              <a:rPr lang="en-US" sz="3800" b="1" dirty="0" smtClean="0"/>
              <a:t>Scientific selection and training</a:t>
            </a:r>
            <a:endParaRPr lang="en-US" sz="3800" dirty="0" smtClean="0"/>
          </a:p>
          <a:p>
            <a:pPr fontAlgn="ctr">
              <a:buNone/>
            </a:pPr>
            <a:r>
              <a:rPr lang="en-US" sz="3800" dirty="0" smtClean="0"/>
              <a:t>       Matches </a:t>
            </a:r>
            <a:r>
              <a:rPr lang="en-US" sz="3800" dirty="0" smtClean="0"/>
              <a:t>workers to jobs based on their abilities and provides targeted training </a:t>
            </a:r>
          </a:p>
          <a:p>
            <a:r>
              <a:rPr lang="en-US" sz="3800" b="1" dirty="0" smtClean="0"/>
              <a:t>Standardization of work </a:t>
            </a:r>
            <a:r>
              <a:rPr lang="en-US" sz="3800" b="1" dirty="0" smtClean="0"/>
              <a:t>processes</a:t>
            </a:r>
          </a:p>
          <a:p>
            <a:pPr>
              <a:buNone/>
            </a:pPr>
            <a:r>
              <a:rPr lang="en-US" sz="3800" b="1" dirty="0" smtClean="0"/>
              <a:t> </a:t>
            </a:r>
            <a:r>
              <a:rPr lang="en-US" sz="3800" b="1" dirty="0" smtClean="0"/>
              <a:t>      </a:t>
            </a:r>
            <a:r>
              <a:rPr lang="en-US" sz="3800" dirty="0" smtClean="0"/>
              <a:t>Establishes </a:t>
            </a:r>
            <a:r>
              <a:rPr lang="en-US" sz="3800" dirty="0" smtClean="0"/>
              <a:t>standard procedures to reduce errors, waste, and variability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Science, not rule of thumb</a:t>
            </a:r>
            <a:endParaRPr lang="en-US" dirty="0" smtClean="0"/>
          </a:p>
          <a:p>
            <a:pPr fontAlgn="ctr">
              <a:buNone/>
            </a:pPr>
            <a:r>
              <a:rPr lang="en-US" dirty="0" smtClean="0"/>
              <a:t>    </a:t>
            </a:r>
            <a:r>
              <a:rPr lang="en-US" dirty="0" smtClean="0"/>
              <a:t>Analyzes </a:t>
            </a:r>
            <a:r>
              <a:rPr lang="en-US" dirty="0" smtClean="0"/>
              <a:t>every task scientifically and prohibits the use of rule of thumb or congenital ways </a:t>
            </a:r>
          </a:p>
          <a:p>
            <a:r>
              <a:rPr lang="en-US" b="1" dirty="0" smtClean="0"/>
              <a:t>Differential piece wage system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/>
              <a:t>Offers </a:t>
            </a:r>
            <a:r>
              <a:rPr lang="en-US" dirty="0" smtClean="0"/>
              <a:t>higher rates to employees who complete more than the standard quantity of work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Principles Of Management | Henri Fayol » Ezi-Learn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534400" cy="617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70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PRINCIPAL AND PRACTICES OF MANAGEMENT</vt:lpstr>
      <vt:lpstr>Slide 2</vt:lpstr>
      <vt:lpstr>COORDINATION </vt:lpstr>
      <vt:lpstr>Slide 4</vt:lpstr>
      <vt:lpstr>Slide 5</vt:lpstr>
      <vt:lpstr>SCIENTIFIC MANAGEMENT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AND PRACTICES OF MANAGEMENT</dc:title>
  <dc:creator>91995</dc:creator>
  <cp:lastModifiedBy>91995</cp:lastModifiedBy>
  <cp:revision>2</cp:revision>
  <dcterms:created xsi:type="dcterms:W3CDTF">2006-08-16T00:00:00Z</dcterms:created>
  <dcterms:modified xsi:type="dcterms:W3CDTF">2025-01-28T16:04:33Z</dcterms:modified>
</cp:coreProperties>
</file>